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5" r:id="rId6"/>
    <p:sldId id="274" r:id="rId7"/>
    <p:sldId id="271" r:id="rId8"/>
    <p:sldId id="272" r:id="rId9"/>
    <p:sldId id="273" r:id="rId10"/>
    <p:sldId id="268" r:id="rId11"/>
    <p:sldId id="269" r:id="rId12"/>
    <p:sldId id="270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0" d="100"/>
          <a:sy n="130" d="100"/>
        </p:scale>
        <p:origin x="5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05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96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7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80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9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85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ack_leaf_texture_vplus_20230422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ack_leaf_texture_vplus_20230422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ack_leaf_texture_vplus_20230422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ack_leaf_texture_vplus_20230422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76388" y="2157413"/>
            <a:ext cx="6087428" cy="866775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The Great GPT Model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319338" y="3114675"/>
            <a:ext cx="4601528" cy="581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824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Briefly Explaining GPT Applications</a:t>
            </a:r>
            <a:endParaRPr lang="en-US" sz="1824" dirty="0"/>
          </a:p>
        </p:txBody>
      </p:sp>
      <p:sp>
        <p:nvSpPr>
          <p:cNvPr id="4" name="Text 2"/>
          <p:cNvSpPr/>
          <p:nvPr/>
        </p:nvSpPr>
        <p:spPr>
          <a:xfrm>
            <a:off x="6938963" y="4348163"/>
            <a:ext cx="1943100" cy="4953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r">
              <a:buNone/>
            </a:pPr>
            <a:r>
              <a:rPr lang="en-US" sz="1200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WangJing</a:t>
            </a:r>
            <a:endParaRPr lang="en-US" sz="1200" dirty="0"/>
          </a:p>
          <a:p>
            <a:pPr marL="0" indent="0" algn="r">
              <a:buNone/>
            </a:pPr>
            <a:r>
              <a:rPr lang="en-US" sz="1200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2023-05-11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2400" y="1514475"/>
            <a:ext cx="2152650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54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03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962400" y="2571750"/>
            <a:ext cx="4777740" cy="1676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Conclusion and Thanks</a:t>
            </a: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390525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Conclusion and Thanks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6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Thank you for your attention. I invite you all to share your valuable opinions and questions.</a:t>
            </a:r>
            <a:endParaRPr lang="en-US" sz="1536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9650" y="1900237"/>
            <a:ext cx="3395663" cy="5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THE END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819650" y="2343150"/>
            <a:ext cx="3395663" cy="1033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45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THANKS</a:t>
            </a:r>
            <a:endParaRPr lang="en-US" sz="4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4763" y="428625"/>
            <a:ext cx="4610100" cy="8286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 CONTENTS 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814763" y="1514475"/>
            <a:ext cx="4610100" cy="3219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Introduction - Abilities of GPT Technology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Some Applications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Conclusion and Thanks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2400" y="1514475"/>
            <a:ext cx="2152650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54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01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962400" y="2571750"/>
            <a:ext cx="4777740" cy="1676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592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Introduction - Abilities of GPT Technology</a:t>
            </a:r>
            <a:endParaRPr lang="en-US" sz="259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390525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Introduction - Abilities of GPT Technology</a:t>
            </a:r>
          </a:p>
        </p:txBody>
      </p:sp>
      <p:sp>
        <p:nvSpPr>
          <p:cNvPr id="3" name="Text 1"/>
          <p:cNvSpPr/>
          <p:nvPr/>
        </p:nvSpPr>
        <p:spPr>
          <a:xfrm>
            <a:off x="762000" y="1304925"/>
            <a:ext cx="771525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6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1. Natural Language Understanding	5.Image Processing </a:t>
            </a:r>
            <a:endParaRPr lang="en-US" sz="1536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6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2. Text Generation</a:t>
            </a:r>
            <a:endParaRPr lang="en-US" sz="1536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6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3. Translation</a:t>
            </a:r>
            <a:endParaRPr lang="en-US" sz="1536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6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4. Sentiment Analysis(</a:t>
            </a:r>
            <a:r>
              <a:rPr lang="zh-CN" altLang="en-US" sz="1536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情感分析</a:t>
            </a:r>
            <a:r>
              <a:rPr lang="en-US" sz="1536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)	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6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E9F418-D174-4A15-A3F8-5BA3CB56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71" y="2950469"/>
            <a:ext cx="1811630" cy="1611726"/>
          </a:xfrm>
          <a:prstGeom prst="rect">
            <a:avLst/>
          </a:prstGeom>
        </p:spPr>
      </p:pic>
      <p:pic>
        <p:nvPicPr>
          <p:cNvPr id="1026" name="Picture 2" descr="3 Translation Methodologies for Life Sciences Documentation | TransPerfect">
            <a:extLst>
              <a:ext uri="{FF2B5EF4-FFF2-40B4-BE49-F238E27FC236}">
                <a16:creationId xmlns:a16="http://schemas.microsoft.com/office/drawing/2014/main" id="{E13D395A-19B7-4542-9D6A-4CB29F33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701" y="2951966"/>
            <a:ext cx="3081194" cy="161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putation and sentiment analysis">
            <a:extLst>
              <a:ext uri="{FF2B5EF4-FFF2-40B4-BE49-F238E27FC236}">
                <a16:creationId xmlns:a16="http://schemas.microsoft.com/office/drawing/2014/main" id="{682959F5-A3C6-49D6-BB75-1EE9D5D5D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95" y="2950469"/>
            <a:ext cx="3081194" cy="161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165593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Introduction –Overview of GPT Principle</a:t>
            </a:r>
          </a:p>
        </p:txBody>
      </p:sp>
      <p:pic>
        <p:nvPicPr>
          <p:cNvPr id="4" name="bandicam 2023-05-11 10-03-53-983">
            <a:hlinkClick r:id="" action="ppaction://media"/>
            <a:extLst>
              <a:ext uri="{FF2B5EF4-FFF2-40B4-BE49-F238E27FC236}">
                <a16:creationId xmlns:a16="http://schemas.microsoft.com/office/drawing/2014/main" id="{D9301028-5574-4136-AE71-8F307EB226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26" end="9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458" y="754916"/>
            <a:ext cx="5643690" cy="4222991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6B81091-FE4B-4D4B-8E06-F24D9A8AFFE2}"/>
              </a:ext>
            </a:extLst>
          </p:cNvPr>
          <p:cNvCxnSpPr/>
          <p:nvPr/>
        </p:nvCxnSpPr>
        <p:spPr>
          <a:xfrm flipH="1">
            <a:off x="6774871" y="1229761"/>
            <a:ext cx="366738" cy="56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975DE9B-60B1-4C69-8544-5FE9A9444EBC}"/>
              </a:ext>
            </a:extLst>
          </p:cNvPr>
          <p:cNvSpPr txBox="1"/>
          <p:nvPr/>
        </p:nvSpPr>
        <p:spPr>
          <a:xfrm>
            <a:off x="7139165" y="669036"/>
            <a:ext cx="218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chemeClr val="accent1"/>
                </a:solidFill>
                <a:effectLst/>
                <a:latin typeface="Söhne"/>
              </a:rPr>
              <a:t>GPT is essentially a probabilistic model!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442639-AF22-4931-B5DC-91FBFF5B4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228" y="2353622"/>
            <a:ext cx="2352772" cy="19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9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2400" y="1514475"/>
            <a:ext cx="2152650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54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02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962400" y="2571750"/>
            <a:ext cx="4777740" cy="1676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altLang="zh-CN" sz="32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Some Applications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7492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10608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Content – Some Applications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3FAE5A5-EE1F-42CB-8B86-689C7DD87F6A}"/>
              </a:ext>
            </a:extLst>
          </p:cNvPr>
          <p:cNvSpPr/>
          <p:nvPr/>
        </p:nvSpPr>
        <p:spPr>
          <a:xfrm>
            <a:off x="762000" y="556678"/>
            <a:ext cx="771525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6" dirty="0" err="1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ChatBot</a:t>
            </a:r>
            <a:endParaRPr lang="en-US" sz="1536" dirty="0">
              <a:solidFill>
                <a:srgbClr val="FFFFFF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6" dirty="0"/>
          </a:p>
        </p:txBody>
      </p:sp>
      <p:pic>
        <p:nvPicPr>
          <p:cNvPr id="6" name="Desktop 2023.05.10 - 22.56.29.03_2">
            <a:hlinkClick r:id="" action="ppaction://media"/>
            <a:extLst>
              <a:ext uri="{FF2B5EF4-FFF2-40B4-BE49-F238E27FC236}">
                <a16:creationId xmlns:a16="http://schemas.microsoft.com/office/drawing/2014/main" id="{CEF575C7-3BD4-4ECE-942C-E0DCFB9EF3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3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797" y="1030890"/>
            <a:ext cx="6600469" cy="37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10608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Introduction – Some Applications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3FAE5A5-EE1F-42CB-8B86-689C7DD87F6A}"/>
              </a:ext>
            </a:extLst>
          </p:cNvPr>
          <p:cNvSpPr/>
          <p:nvPr/>
        </p:nvSpPr>
        <p:spPr>
          <a:xfrm>
            <a:off x="762000" y="556678"/>
            <a:ext cx="771525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altLang="zh-CN" sz="1536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Image generation(GPT-4)</a:t>
            </a:r>
            <a:endParaRPr lang="en-US" sz="1536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1D00E-B552-4276-B451-D3BF4E8B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7" y="1021977"/>
            <a:ext cx="3275370" cy="4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106087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Introduction – Some Applications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3FAE5A5-EE1F-42CB-8B86-689C7DD87F6A}"/>
              </a:ext>
            </a:extLst>
          </p:cNvPr>
          <p:cNvSpPr/>
          <p:nvPr/>
        </p:nvSpPr>
        <p:spPr>
          <a:xfrm>
            <a:off x="762000" y="556678"/>
            <a:ext cx="771525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altLang="zh-CN" sz="1536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Image expansion(GPT-4)</a:t>
            </a:r>
            <a:endParaRPr lang="en-US" sz="1536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FFE66D-BF2E-44F9-9A3E-009F7D22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74" y="987748"/>
            <a:ext cx="4666726" cy="2826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F1FAD8-EDF3-4B89-9A24-502E2192E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25" y="992990"/>
            <a:ext cx="3773224" cy="40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4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141</Words>
  <Application>Microsoft Office PowerPoint</Application>
  <PresentationFormat>全屏显示(16:9)</PresentationFormat>
  <Paragraphs>43</Paragraphs>
  <Slides>12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Noto Serif SC</vt:lpstr>
      <vt:lpstr>Söhne</vt:lpstr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Great GPT Model</dc:title>
  <dc:subject>Briefly Explaining GPT Principles</dc:subject>
  <dc:creator>WangJing</dc:creator>
  <cp:lastModifiedBy>王 晶</cp:lastModifiedBy>
  <cp:revision>20</cp:revision>
  <dcterms:created xsi:type="dcterms:W3CDTF">2023-05-10T12:53:33Z</dcterms:created>
  <dcterms:modified xsi:type="dcterms:W3CDTF">2023-05-11T06:07:36Z</dcterms:modified>
</cp:coreProperties>
</file>